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067228-1D4C-4EB1-9EE0-82AB48D70973}">
  <a:tblStyle styleId="{C0067228-1D4C-4EB1-9EE0-82AB48D709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1677398806"/>
              </p:ext>
            </p:extLst>
          </p:nvPr>
        </p:nvGraphicFramePr>
        <p:xfrm>
          <a:off x="107950" y="-26987"/>
          <a:ext cx="8856600" cy="632930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0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: TEA LIOVIĆ HOLAS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4"/>
          <p:cNvGraphicFramePr/>
          <p:nvPr>
            <p:extLst>
              <p:ext uri="{D42A27DB-BD31-4B8C-83A1-F6EECF244321}">
                <p14:modId xmlns:p14="http://schemas.microsoft.com/office/powerpoint/2010/main" val="1447580619"/>
              </p:ext>
            </p:extLst>
          </p:nvPr>
        </p:nvGraphicFramePr>
        <p:xfrm>
          <a:off x="-9525" y="44450"/>
          <a:ext cx="9045525" cy="677860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IVANA FARKAŠ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15"/>
          <p:cNvGraphicFramePr/>
          <p:nvPr>
            <p:extLst>
              <p:ext uri="{D42A27DB-BD31-4B8C-83A1-F6EECF244321}">
                <p14:modId xmlns:p14="http://schemas.microsoft.com/office/powerpoint/2010/main" val="1018665185"/>
              </p:ext>
            </p:extLst>
          </p:nvPr>
        </p:nvGraphicFramePr>
        <p:xfrm>
          <a:off x="107950" y="104775"/>
          <a:ext cx="8856600" cy="671242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6.a</a:t>
                      </a:r>
                      <a:endParaRPr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MILAN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BLAŠKOVIĆ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dirty="0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16"/>
          <p:cNvGraphicFramePr/>
          <p:nvPr>
            <p:extLst>
              <p:ext uri="{D42A27DB-BD31-4B8C-83A1-F6EECF244321}">
                <p14:modId xmlns:p14="http://schemas.microsoft.com/office/powerpoint/2010/main" val="87101914"/>
              </p:ext>
            </p:extLst>
          </p:nvPr>
        </p:nvGraphicFramePr>
        <p:xfrm>
          <a:off x="323850" y="115887"/>
          <a:ext cx="8712150" cy="658325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458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20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6.b</a:t>
                      </a:r>
                      <a:endParaRPr sz="2000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2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JASMINA BIKADI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17"/>
          <p:cNvGraphicFramePr/>
          <p:nvPr>
            <p:extLst>
              <p:ext uri="{D42A27DB-BD31-4B8C-83A1-F6EECF244321}">
                <p14:modId xmlns:p14="http://schemas.microsoft.com/office/powerpoint/2010/main" val="1208298354"/>
              </p:ext>
            </p:extLst>
          </p:nvPr>
        </p:nvGraphicFramePr>
        <p:xfrm>
          <a:off x="179387" y="44450"/>
          <a:ext cx="8856625" cy="6648425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2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dirty="0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POVIJESTI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FIZIKA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HJ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HJ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BIOLOGIJA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VJERONAUK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BIOLOGIJA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LK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INFORMATIKA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lang="hr-HR"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NJJ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RAZREDNIK: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PETAR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KAJIĆ</a:t>
                      </a:r>
                      <a:endParaRPr dirty="0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18"/>
          <p:cNvGraphicFramePr/>
          <p:nvPr>
            <p:extLst>
              <p:ext uri="{D42A27DB-BD31-4B8C-83A1-F6EECF244321}">
                <p14:modId xmlns:p14="http://schemas.microsoft.com/office/powerpoint/2010/main" val="3459376757"/>
              </p:ext>
            </p:extLst>
          </p:nvPr>
        </p:nvGraphicFramePr>
        <p:xfrm>
          <a:off x="179387" y="188912"/>
          <a:ext cx="8856625" cy="6523026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4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METEMATIKA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SRO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ŠPIRANEC</a:t>
                      </a:r>
                      <a:endParaRPr dirty="0"/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19"/>
          <p:cNvGraphicFramePr/>
          <p:nvPr>
            <p:extLst>
              <p:ext uri="{D42A27DB-BD31-4B8C-83A1-F6EECF244321}">
                <p14:modId xmlns:p14="http://schemas.microsoft.com/office/powerpoint/2010/main" val="1311850977"/>
              </p:ext>
            </p:extLst>
          </p:nvPr>
        </p:nvGraphicFramePr>
        <p:xfrm>
          <a:off x="179387" y="90487"/>
          <a:ext cx="8785200" cy="651633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3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ICA</a:t>
                      </a:r>
                      <a:r>
                        <a:rPr lang="en-US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SNJEŽANA</a:t>
                      </a:r>
                      <a:r>
                        <a:rPr lang="hr-HR" sz="1400" b="1" i="0" u="none" baseline="0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LAKNER</a:t>
                      </a:r>
                      <a:endParaRPr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20"/>
          <p:cNvGraphicFramePr/>
          <p:nvPr>
            <p:extLst>
              <p:ext uri="{D42A27DB-BD31-4B8C-83A1-F6EECF244321}">
                <p14:modId xmlns:p14="http://schemas.microsoft.com/office/powerpoint/2010/main" val="3296386182"/>
              </p:ext>
            </p:extLst>
          </p:nvPr>
        </p:nvGraphicFramePr>
        <p:xfrm>
          <a:off x="179387" y="57150"/>
          <a:ext cx="8554475" cy="6603960"/>
        </p:xfrm>
        <a:graphic>
          <a:graphicData uri="http://schemas.openxmlformats.org/drawingml/2006/table">
            <a:tbl>
              <a:tblPr>
                <a:noFill/>
                <a:tableStyleId>{C0067228-1D4C-4EB1-9EE0-82AB48D70973}</a:tableStyleId>
              </a:tblPr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7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0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07.15-07.55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0-10.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7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NJJ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13.15- 13.55</a:t>
                      </a:r>
                      <a:endParaRPr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LK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HJ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GK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7.55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alibri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DUBRAVKA</a:t>
                      </a:r>
                      <a:r>
                        <a:rPr lang="hr-HR" sz="1200" b="1" i="0" u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KOLČIĆ DRLJE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1039</Words>
  <Application>Microsoft Office PowerPoint</Application>
  <PresentationFormat>Prikaz na zaslonu (4:3)</PresentationFormat>
  <Paragraphs>418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Vlatka Hmelik</cp:lastModifiedBy>
  <cp:revision>24</cp:revision>
  <dcterms:modified xsi:type="dcterms:W3CDTF">2020-09-21T07:43:56Z</dcterms:modified>
</cp:coreProperties>
</file>