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103718-92AE-4FD3-9B04-B67D149B555D}">
  <a:tblStyle styleId="{CE103718-92AE-4FD3-9B04-B67D149B55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sekcije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>
            <p:extLst>
              <p:ext uri="{D42A27DB-BD31-4B8C-83A1-F6EECF244321}">
                <p14:modId xmlns:p14="http://schemas.microsoft.com/office/powerpoint/2010/main" val="1982847759"/>
              </p:ext>
            </p:extLst>
          </p:nvPr>
        </p:nvGraphicFramePr>
        <p:xfrm>
          <a:off x="179387" y="115887"/>
          <a:ext cx="8856600" cy="6658826"/>
        </p:xfrm>
        <a:graphic>
          <a:graphicData uri="http://schemas.openxmlformats.org/drawingml/2006/table">
            <a:tbl>
              <a:tblPr>
                <a:noFill/>
                <a:tableStyleId>{CE103718-92AE-4FD3-9B04-B67D149B555D}</a:tableStyleId>
              </a:tblPr>
              <a:tblGrid>
                <a:gridCol w="150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8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5.a</a:t>
                      </a: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PRIRIODA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TEA LIOVIĆ HOLAS</a:t>
                      </a:r>
                      <a:endParaRPr dirty="0"/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4"/>
          <p:cNvGraphicFramePr/>
          <p:nvPr>
            <p:extLst>
              <p:ext uri="{D42A27DB-BD31-4B8C-83A1-F6EECF244321}">
                <p14:modId xmlns:p14="http://schemas.microsoft.com/office/powerpoint/2010/main" val="760818785"/>
              </p:ext>
            </p:extLst>
          </p:nvPr>
        </p:nvGraphicFramePr>
        <p:xfrm>
          <a:off x="-9525" y="44450"/>
          <a:ext cx="9045525" cy="6074907"/>
        </p:xfrm>
        <a:graphic>
          <a:graphicData uri="http://schemas.openxmlformats.org/drawingml/2006/table">
            <a:tbl>
              <a:tblPr>
                <a:noFill/>
                <a:tableStyleId>{CE103718-92AE-4FD3-9B04-B67D149B555D}</a:tableStyleId>
              </a:tblPr>
              <a:tblGrid>
                <a:gridCol w="15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23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5.b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0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8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PRIRODA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SRO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IVANA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FARKAŠ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15"/>
          <p:cNvGraphicFramePr/>
          <p:nvPr>
            <p:extLst>
              <p:ext uri="{D42A27DB-BD31-4B8C-83A1-F6EECF244321}">
                <p14:modId xmlns:p14="http://schemas.microsoft.com/office/powerpoint/2010/main" val="3686508340"/>
              </p:ext>
            </p:extLst>
          </p:nvPr>
        </p:nvGraphicFramePr>
        <p:xfrm>
          <a:off x="0" y="-26987"/>
          <a:ext cx="8637525" cy="6943067"/>
        </p:xfrm>
        <a:graphic>
          <a:graphicData uri="http://schemas.openxmlformats.org/drawingml/2006/table">
            <a:tbl>
              <a:tblPr>
                <a:noFill/>
                <a:tableStyleId>{CE103718-92AE-4FD3-9B04-B67D149B555D}</a:tableStyleId>
              </a:tblPr>
              <a:tblGrid>
                <a:gridCol w="145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0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6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8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0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6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6.a</a:t>
                      </a:r>
                      <a:endParaRPr dirty="0"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35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 JEZIK</a:t>
                      </a: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PRIRODA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 JEZIK</a:t>
                      </a: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50" marR="9145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SRO</a:t>
                      </a: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PRIRODA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 </a:t>
                      </a: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JEZIK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 KULTURA</a:t>
                      </a: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3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 JEZIK</a:t>
                      </a: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 JEZIK</a:t>
                      </a: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MILAN BLAŠKOVIĆ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16"/>
          <p:cNvGraphicFramePr/>
          <p:nvPr>
            <p:extLst>
              <p:ext uri="{D42A27DB-BD31-4B8C-83A1-F6EECF244321}">
                <p14:modId xmlns:p14="http://schemas.microsoft.com/office/powerpoint/2010/main" val="3023993737"/>
              </p:ext>
            </p:extLst>
          </p:nvPr>
        </p:nvGraphicFramePr>
        <p:xfrm>
          <a:off x="250825" y="-26987"/>
          <a:ext cx="8893150" cy="6447060"/>
        </p:xfrm>
        <a:graphic>
          <a:graphicData uri="http://schemas.openxmlformats.org/drawingml/2006/table">
            <a:tbl>
              <a:tblPr>
                <a:noFill/>
                <a:tableStyleId>{CE103718-92AE-4FD3-9B04-B67D149B555D}</a:tableStyleId>
              </a:tblPr>
              <a:tblGrid>
                <a:gridCol w="14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5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6.b</a:t>
                      </a:r>
                      <a:endParaRPr sz="2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 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12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8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4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JASMINA</a:t>
                      </a:r>
                      <a:r>
                        <a:rPr lang="hr-HR" sz="12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BIKADI</a:t>
                      </a:r>
                      <a:endParaRPr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17"/>
          <p:cNvGraphicFramePr/>
          <p:nvPr>
            <p:extLst>
              <p:ext uri="{D42A27DB-BD31-4B8C-83A1-F6EECF244321}">
                <p14:modId xmlns:p14="http://schemas.microsoft.com/office/powerpoint/2010/main" val="2385600548"/>
              </p:ext>
            </p:extLst>
          </p:nvPr>
        </p:nvGraphicFramePr>
        <p:xfrm>
          <a:off x="107950" y="44450"/>
          <a:ext cx="8856625" cy="6673210"/>
        </p:xfrm>
        <a:graphic>
          <a:graphicData uri="http://schemas.openxmlformats.org/drawingml/2006/table">
            <a:tbl>
              <a:tblPr>
                <a:noFill/>
                <a:tableStyleId>{CE103718-92AE-4FD3-9B04-B67D149B555D}</a:tableStyleId>
              </a:tblPr>
              <a:tblGrid>
                <a:gridCol w="151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8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7.a</a:t>
                      </a:r>
                      <a:endParaRPr dirty="0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3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03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8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RAZREDNIK: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PETAR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KAJI</a:t>
                      </a:r>
                      <a:r>
                        <a:rPr lang="hr-HR" sz="1400" b="0" i="0" u="none" baseline="0" dirty="0">
                          <a:solidFill>
                            <a:srgbClr val="000000"/>
                          </a:solidFill>
                          <a:latin typeface="Arial"/>
                          <a:ea typeface="Comic Sans MS"/>
                          <a:cs typeface="Arial"/>
                          <a:sym typeface="Arial"/>
                        </a:rPr>
                        <a:t>Ć</a:t>
                      </a:r>
                      <a:endParaRPr lang="hr-HR" sz="1400" b="1" i="0" u="none" baseline="0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18"/>
          <p:cNvGraphicFramePr/>
          <p:nvPr>
            <p:extLst>
              <p:ext uri="{D42A27DB-BD31-4B8C-83A1-F6EECF244321}">
                <p14:modId xmlns:p14="http://schemas.microsoft.com/office/powerpoint/2010/main" val="2635345975"/>
              </p:ext>
            </p:extLst>
          </p:nvPr>
        </p:nvGraphicFramePr>
        <p:xfrm>
          <a:off x="179387" y="188912"/>
          <a:ext cx="8856625" cy="6578790"/>
        </p:xfrm>
        <a:graphic>
          <a:graphicData uri="http://schemas.openxmlformats.org/drawingml/2006/table">
            <a:tbl>
              <a:tblPr>
                <a:noFill/>
                <a:tableStyleId>{CE103718-92AE-4FD3-9B04-B67D149B555D}</a:tableStyleId>
              </a:tblPr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17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7.b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0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6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3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MARIJA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ŠPIRANEC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19"/>
          <p:cNvGraphicFramePr/>
          <p:nvPr>
            <p:extLst>
              <p:ext uri="{D42A27DB-BD31-4B8C-83A1-F6EECF244321}">
                <p14:modId xmlns:p14="http://schemas.microsoft.com/office/powerpoint/2010/main" val="1675527648"/>
              </p:ext>
            </p:extLst>
          </p:nvPr>
        </p:nvGraphicFramePr>
        <p:xfrm>
          <a:off x="107950" y="0"/>
          <a:ext cx="8856625" cy="6627349"/>
        </p:xfrm>
        <a:graphic>
          <a:graphicData uri="http://schemas.openxmlformats.org/drawingml/2006/table">
            <a:tbl>
              <a:tblPr>
                <a:noFill/>
                <a:tableStyleId>{CE103718-92AE-4FD3-9B04-B67D149B555D}</a:tableStyleId>
              </a:tblPr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8.a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5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6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4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SNJEŽANA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LAKNER</a:t>
                      </a:r>
                      <a:endParaRPr dirty="0"/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20"/>
          <p:cNvGraphicFramePr/>
          <p:nvPr>
            <p:extLst>
              <p:ext uri="{D42A27DB-BD31-4B8C-83A1-F6EECF244321}">
                <p14:modId xmlns:p14="http://schemas.microsoft.com/office/powerpoint/2010/main" val="2612185143"/>
              </p:ext>
            </p:extLst>
          </p:nvPr>
        </p:nvGraphicFramePr>
        <p:xfrm>
          <a:off x="107950" y="-26987"/>
          <a:ext cx="8928050" cy="6616024"/>
        </p:xfrm>
        <a:graphic>
          <a:graphicData uri="http://schemas.openxmlformats.org/drawingml/2006/table">
            <a:tbl>
              <a:tblPr>
                <a:noFill/>
                <a:tableStyleId>{CE103718-92AE-4FD3-9B04-B67D149B555D}</a:tableStyleId>
              </a:tblPr>
              <a:tblGrid>
                <a:gridCol w="153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4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36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8.b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FIZIKA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BIOLOGIJA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FIZIKA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BIOLOGIJA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TEHNIČKA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KEMIJA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SRO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TEHNIČKA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KEMIJA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</a:t>
                      </a:r>
                      <a:r>
                        <a:rPr lang="hr-HR" sz="1200" b="0" i="0" u="none" strike="noStrike" cap="none" baseline="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 JEZIK</a:t>
                      </a: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9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28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61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95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DUBRAVKA</a:t>
                      </a:r>
                      <a:r>
                        <a:rPr lang="hr-HR" sz="1200" b="1" i="0" u="none" baseline="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KOLČIĆ DRLJE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1135</Words>
  <Application>Microsoft Office PowerPoint</Application>
  <PresentationFormat>Prikaz na zaslonu (4:3)</PresentationFormat>
  <Paragraphs>418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vlatk</dc:creator>
  <cp:lastModifiedBy>Vlatka Hmelik</cp:lastModifiedBy>
  <cp:revision>28</cp:revision>
  <dcterms:modified xsi:type="dcterms:W3CDTF">2020-09-25T17:34:08Z</dcterms:modified>
</cp:coreProperties>
</file>